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</p:sldIdLst>
  <p:sldSz cx="32399288" cy="4319905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35" d="100"/>
          <a:sy n="35" d="100"/>
        </p:scale>
        <p:origin x="552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海报模板 拷贝">
            <a:extLst>
              <a:ext uri="{FF2B5EF4-FFF2-40B4-BE49-F238E27FC236}">
                <a16:creationId xmlns:a16="http://schemas.microsoft.com/office/drawing/2014/main" id="{FBCAC728-FD8E-63AB-317E-A87ABFBE4A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"/>
            <a:ext cx="32399605" cy="43199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6251" y="2300000"/>
            <a:ext cx="6986250" cy="366100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00" y="2300000"/>
            <a:ext cx="20553751" cy="366100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59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16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00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500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2501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23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720" y="10590003"/>
            <a:ext cx="13706718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720" y="15779999"/>
            <a:ext cx="13706718" cy="232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2501" y="10590003"/>
            <a:ext cx="13774221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2501" y="15779999"/>
            <a:ext cx="13774221" cy="232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779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732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58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54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489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966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82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500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2501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720" y="10590003"/>
            <a:ext cx="13706718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720" y="15779999"/>
            <a:ext cx="13706718" cy="232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2501" y="10590003"/>
            <a:ext cx="13774221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2501" y="15779999"/>
            <a:ext cx="13774221" cy="232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227500" y="2300000"/>
            <a:ext cx="27945002" cy="835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27500" y="11499999"/>
            <a:ext cx="27945002" cy="2741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227500" y="2300000"/>
            <a:ext cx="27945002" cy="835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27500" y="11499999"/>
            <a:ext cx="27945002" cy="2741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2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JmZjQ1MmRhYTdhODJhMjQxMzMzMDNhMzY1OWFlMG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主题</vt:lpstr>
      <vt:lpstr>1_Office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wei wang</cp:lastModifiedBy>
  <cp:revision>5</cp:revision>
  <dcterms:created xsi:type="dcterms:W3CDTF">2023-07-06T03:00:00Z</dcterms:created>
  <dcterms:modified xsi:type="dcterms:W3CDTF">2024-03-26T08:48:48Z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296720C6F11C4D5B9593926902C79E7F_12</vt:lpwstr>
  </property>
  <property fmtid="{D5CDD505-2E9C-101B-9397-08002B2CF9AE}" pid="3" name="KSOProductBuildVer">
    <vt:lpwstr>2052-12.1.0.16388</vt:lpwstr>
  </property>
</Properties>
</file>